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286000" y="36576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C2561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0" y="1280160"/>
            <a:ext cx="9144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4800" b="1" dirty="0">
                <a:solidFill>
                  <a:srgbClr val="F5F2EB"/>
                </a:solidFill>
              </a:rPr>
              <a:t>Let's Build This Together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0" y="2286000"/>
            <a:ext cx="91440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dirty="0">
                <a:solidFill>
                  <a:srgbClr val="F5F2EB"/>
                </a:solidFill>
              </a:rPr>
              <a:t>Premium lifestyle apparel for those who</a:t>
            </a:r>
            <a:endParaRPr lang="en-US" sz="2000" dirty="0"/>
          </a:p>
          <a:p>
            <a:pPr algn="ctr" indent="0" marL="0">
              <a:buNone/>
            </a:pPr>
            <a:r>
              <a:rPr lang="en-US" sz="2000" dirty="0">
                <a:solidFill>
                  <a:srgbClr val="F5F2EB"/>
                </a:solidFill>
              </a:rPr>
              <a:t>work hard, stay fit, and put family first.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0" y="3291840"/>
            <a:ext cx="9144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200" b="1" dirty="0">
                <a:solidFill>
                  <a:srgbClr val="1A1A1A"/>
                </a:solidFill>
              </a:rPr>
              <a:t>Gather. Rest. Rise.</a:t>
            </a:r>
            <a:endParaRPr lang="en-US" sz="3200" dirty="0"/>
          </a:p>
        </p:txBody>
      </p:sp>
      <p:sp>
        <p:nvSpPr>
          <p:cNvPr id="5" name="Text 3"/>
          <p:cNvSpPr/>
          <p:nvPr/>
        </p:nvSpPr>
        <p:spPr>
          <a:xfrm>
            <a:off x="0" y="3931920"/>
            <a:ext cx="9144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800" dirty="0">
                <a:solidFill>
                  <a:srgbClr val="F5F2EB"/>
                </a:solidFill>
              </a:rPr>
              <a:t>ILM × ATX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86400" y="0"/>
            <a:ext cx="3657600" cy="5148072"/>
          </a:xfrm>
          <a:prstGeom prst="rect">
            <a:avLst/>
          </a:prstGeom>
          <a:solidFill>
            <a:srgbClr val="C2561C"/>
          </a:solidFill>
          <a:ln/>
        </p:spPr>
      </p:sp>
      <p:pic>
        <p:nvPicPr>
          <p:cNvPr id="3" name="Image 0" descr="/Users/michael.rode/code/project/grr/brand/logos/title_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00" y="1005840"/>
            <a:ext cx="3200400" cy="32004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365760"/>
            <a:ext cx="45720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C2561C"/>
                </a:solidFill>
              </a:rPr>
              <a:t>The Brand Story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457200" y="1097280"/>
            <a:ext cx="4754880" cy="3657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buNone/>
            </a:pPr>
            <a:r>
              <a:rPr lang="en-US" sz="1300" b="1" dirty="0">
                <a:solidFill>
                  <a:srgbClr val="F5F2EB"/>
                </a:solidFill>
              </a:rPr>
              <a:t>Two places shaped us:
</a:t>
            </a:r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Wilmington, NC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Early morning paddle-outs.
Sunset dinners on the porch with family.
</a:t>
            </a:r>
            <a:pPr indent="0" marL="0">
              <a:buNone/>
            </a:pPr>
            <a:r>
              <a:rPr lang="en-US" sz="1300" b="1" dirty="0">
                <a:solidFill>
                  <a:srgbClr val="C2561C"/>
                </a:solidFill>
              </a:rPr>
              <a:t>Austin, TX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Dawn gym sessions. Building something meaningful.
Home for dinner with the people who matter.
</a:t>
            </a:r>
            <a:pPr indent="0" marL="0">
              <a:buNone/>
            </a:pPr>
            <a:r>
              <a:rPr lang="en-US" sz="1300" b="1" dirty="0">
                <a:solidFill>
                  <a:srgbClr val="F5F2EB"/>
                </a:solidFill>
              </a:rPr>
              <a:t>For those who refuse to choose.
</a:t>
            </a:r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Crush your goals AND be present.</a:t>
            </a:r>
            <a:endParaRPr lang="en-US" sz="1300" dirty="0"/>
          </a:p>
          <a:p>
            <a:pPr indent="0" marL="0">
              <a:buNone/>
            </a:pPr>
            <a:r>
              <a:rPr lang="en-US" sz="1300" dirty="0">
                <a:solidFill>
                  <a:srgbClr val="F5F2EB"/>
                </a:solidFill>
              </a:rPr>
              <a:t>Fitness fuels. Rest sharpens. Family grounds.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C2561C"/>
          </a:solidFill>
          <a:ln/>
        </p:spPr>
      </p:sp>
      <p:sp>
        <p:nvSpPr>
          <p:cNvPr id="3" name="Text 1"/>
          <p:cNvSpPr/>
          <p:nvPr/>
        </p:nvSpPr>
        <p:spPr>
          <a:xfrm>
            <a:off x="457200" y="18288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F5F2EB"/>
                </a:solidFill>
              </a:rPr>
              <a:t>What GRR Means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457200" y="1097280"/>
            <a:ext cx="2743200" cy="34747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57200" y="128016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C2561C"/>
                </a:solidFill>
              </a:rPr>
              <a:t>GATHER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640080" y="2011680"/>
            <a:ext cx="237744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Bring together what matters most.</a:t>
            </a:r>
            <a:endParaRPr lang="en-US" sz="1200" dirty="0"/>
          </a:p>
          <a:p>
            <a:pPr algn="ctr" indent="0" marL="0">
              <a:buNone/>
            </a:pP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Family. Friends. Community.</a:t>
            </a:r>
            <a:endParaRPr lang="en-US" sz="1200" dirty="0"/>
          </a:p>
          <a:p>
            <a:pPr algn="ctr" indent="0" marL="0">
              <a:buNone/>
            </a:pP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This is your fuel.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337560" y="1097280"/>
            <a:ext cx="2743200" cy="34747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3337560" y="128016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C2561C"/>
                </a:solidFill>
              </a:rPr>
              <a:t>REST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3520440" y="2011680"/>
            <a:ext cx="237744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Recovery isn't weakness.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It's strategy.</a:t>
            </a:r>
            <a:endParaRPr lang="en-US" sz="1200" dirty="0"/>
          </a:p>
          <a:p>
            <a:pPr algn="ctr" indent="0" marL="0">
              <a:buNone/>
            </a:pP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Your best work comes after intentional rest.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217920" y="1097280"/>
            <a:ext cx="2743200" cy="347472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50800" dist="25400" dir="2700000">
              <a:srgbClr val="000000">
                <a:alpha val="15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6217920" y="128016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200" b="1" dirty="0">
                <a:solidFill>
                  <a:srgbClr val="C2561C"/>
                </a:solidFill>
              </a:rPr>
              <a:t>RISE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6400800" y="2011680"/>
            <a:ext cx="237744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Show up stronger.</a:t>
            </a: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Every single day.</a:t>
            </a:r>
            <a:endParaRPr lang="en-US" sz="1200" dirty="0"/>
          </a:p>
          <a:p>
            <a:pPr algn="ctr" indent="0" marL="0">
              <a:buNone/>
            </a:pPr>
            <a:endParaRPr lang="en-US" sz="1200" dirty="0"/>
          </a:p>
          <a:p>
            <a:pPr algn="ctr" indent="0" marL="0">
              <a:buNone/>
            </a:pPr>
            <a:r>
              <a:rPr lang="en-US" sz="1200" dirty="0">
                <a:solidFill>
                  <a:srgbClr val="1A1A1A"/>
                </a:solidFill>
              </a:rPr>
              <a:t>In the gym. At work. For your family.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A1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C2561C"/>
                </a:solidFill>
              </a:rPr>
              <a:t>The Collection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77724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F5F2EB"/>
                </a:solidFill>
              </a:rPr>
              <a:t>Premium T-Shirts — $45 | 100% Cotton | Made to Last</a:t>
            </a:r>
            <a:endParaRPr lang="en-US" sz="1400" dirty="0"/>
          </a:p>
        </p:txBody>
      </p:sp>
      <p:pic>
        <p:nvPicPr>
          <p:cNvPr id="4" name="Image 0" descr="/Users/michael.rode/code/project/grr/brand/tshirts/shirt1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1188720"/>
            <a:ext cx="2011680" cy="24688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5760" y="379476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5F2EB"/>
                </a:solidFill>
              </a:rPr>
              <a:t>Beach Truck</a:t>
            </a:r>
            <a:endParaRPr lang="en-US" sz="1200" dirty="0"/>
          </a:p>
        </p:txBody>
      </p:sp>
      <p:pic>
        <p:nvPicPr>
          <p:cNvPr id="6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1188720"/>
            <a:ext cx="2011680" cy="24688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560320" y="379476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5F2EB"/>
                </a:solidFill>
              </a:rPr>
              <a:t>Longhorn Pier</a:t>
            </a:r>
            <a:endParaRPr lang="en-US" sz="1200" dirty="0"/>
          </a:p>
        </p:txBody>
      </p:sp>
      <p:pic>
        <p:nvPicPr>
          <p:cNvPr id="8" name="Image 2" descr="/Users/michael.rode/code/project/grr/brand/tshirts/shirt3/back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188720"/>
            <a:ext cx="2011680" cy="246888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754880" y="379476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5F2EB"/>
                </a:solidFill>
              </a:rPr>
              <a:t>Vintage Skull</a:t>
            </a:r>
            <a:endParaRPr lang="en-US" sz="1200" dirty="0"/>
          </a:p>
        </p:txBody>
      </p:sp>
      <p:pic>
        <p:nvPicPr>
          <p:cNvPr id="10" name="Image 3" descr="/Users/michael.rode/code/project/grr/brand/tshirts/shirt4/back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40" y="1188720"/>
            <a:ext cx="2011680" cy="24688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949440" y="3794760"/>
            <a:ext cx="2011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5F2EB"/>
                </a:solidFill>
              </a:rPr>
              <a:t>Wave + Texas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0" y="4297680"/>
            <a:ext cx="91440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300" dirty="0">
                <a:solidFill>
                  <a:srgbClr val="C2561C"/>
                </a:solidFill>
              </a:rPr>
              <a:t>ILM × ATX — Two roots, one identity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A1A1A"/>
                </a:solidFill>
              </a:rPr>
              <a:t>Design 1: Beach Truck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57200" y="6400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C2561C"/>
                </a:solidFill>
              </a:rPr>
              <a:t>Vintage soul meets coastal freedom</a:t>
            </a:r>
            <a:endParaRPr lang="en-US" sz="1400" dirty="0"/>
          </a:p>
        </p:txBody>
      </p:sp>
      <p:pic>
        <p:nvPicPr>
          <p:cNvPr id="4" name="Image 0" descr="/Users/michael.rode/code/project/grr/brand/tshirts/shirt1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051560"/>
            <a:ext cx="3474720" cy="3474720"/>
          </a:xfrm>
          <a:prstGeom prst="rect">
            <a:avLst/>
          </a:prstGeom>
        </p:spPr>
      </p:pic>
      <p:pic>
        <p:nvPicPr>
          <p:cNvPr id="5" name="Image 1" descr="/Users/michael.rode/code/project/grr/brand/tshirts/shirt1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1560"/>
            <a:ext cx="3474720" cy="3474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52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FRONT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3776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BACK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A1A1A"/>
                </a:solidFill>
              </a:rPr>
              <a:t>Design 2: Longhorn Pier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57200" y="6400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C2561C"/>
                </a:solidFill>
              </a:rPr>
              <a:t>Where Texas pride meets ocean tide</a:t>
            </a:r>
            <a:endParaRPr lang="en-US" sz="1400" dirty="0"/>
          </a:p>
        </p:txBody>
      </p:sp>
      <p:pic>
        <p:nvPicPr>
          <p:cNvPr id="4" name="Image 0" descr="/Users/michael.rode/code/project/grr/brand/tshirts/shirt2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051560"/>
            <a:ext cx="3474720" cy="3474720"/>
          </a:xfrm>
          <a:prstGeom prst="rect">
            <a:avLst/>
          </a:prstGeom>
        </p:spPr>
      </p:pic>
      <p:pic>
        <p:nvPicPr>
          <p:cNvPr id="5" name="Image 1" descr="/Users/michael.rode/code/project/grr/brand/tshirts/shirt2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1560"/>
            <a:ext cx="3474720" cy="3474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52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FRONT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3776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BACK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A1A1A"/>
                </a:solidFill>
              </a:rPr>
              <a:t>Design 3: Vintage Skull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57200" y="6400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C2561C"/>
                </a:solidFill>
              </a:rPr>
              <a:t>Heritage. Grit. Timeless style.</a:t>
            </a:r>
            <a:endParaRPr lang="en-US" sz="1400" dirty="0"/>
          </a:p>
        </p:txBody>
      </p:sp>
      <p:pic>
        <p:nvPicPr>
          <p:cNvPr id="4" name="Image 0" descr="/Users/michael.rode/code/project/grr/brand/tshirts/shirt3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051560"/>
            <a:ext cx="3474720" cy="3474720"/>
          </a:xfrm>
          <a:prstGeom prst="rect">
            <a:avLst/>
          </a:prstGeom>
        </p:spPr>
      </p:pic>
      <p:pic>
        <p:nvPicPr>
          <p:cNvPr id="5" name="Image 1" descr="/Users/michael.rode/code/project/grr/brand/tshirts/shirt3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1560"/>
            <a:ext cx="3474720" cy="3474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52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FRONT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3776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BACK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28600"/>
            <a:ext cx="82296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600" b="1" dirty="0">
                <a:solidFill>
                  <a:srgbClr val="1A1A1A"/>
                </a:solidFill>
              </a:rPr>
              <a:t>Design 4: Wave + Texas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57200" y="640080"/>
            <a:ext cx="82296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i="1" dirty="0">
                <a:solidFill>
                  <a:srgbClr val="C2561C"/>
                </a:solidFill>
              </a:rPr>
              <a:t>Clean lines. Bold roots.</a:t>
            </a:r>
            <a:endParaRPr lang="en-US" sz="1400" dirty="0"/>
          </a:p>
        </p:txBody>
      </p:sp>
      <p:pic>
        <p:nvPicPr>
          <p:cNvPr id="4" name="Image 0" descr="/Users/michael.rode/code/project/grr/brand/tshirts/shirt4/front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051560"/>
            <a:ext cx="3474720" cy="3474720"/>
          </a:xfrm>
          <a:prstGeom prst="rect">
            <a:avLst/>
          </a:prstGeom>
        </p:spPr>
      </p:pic>
      <p:pic>
        <p:nvPicPr>
          <p:cNvPr id="5" name="Image 1" descr="/Users/michael.rode/code/project/grr/brand/tshirts/shirt4/back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051560"/>
            <a:ext cx="3474720" cy="34747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152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FRONT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4937760" y="4572000"/>
            <a:ext cx="347472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C2561C"/>
                </a:solidFill>
              </a:rPr>
              <a:t>BACK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2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03520" y="0"/>
            <a:ext cx="3840480" cy="5148072"/>
          </a:xfrm>
          <a:prstGeom prst="rect">
            <a:avLst/>
          </a:prstGeom>
          <a:solidFill>
            <a:srgbClr val="C2561C"/>
          </a:solidFill>
          <a:ln/>
        </p:spPr>
      </p:sp>
      <p:pic>
        <p:nvPicPr>
          <p:cNvPr id="3" name="Image 0" descr="/Users/michael.rode/code/project/grr/brand/tshirts/shirt2/back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9280" y="914400"/>
            <a:ext cx="3108960" cy="31089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365760"/>
            <a:ext cx="45720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1A1A1A"/>
                </a:solidFill>
              </a:rPr>
              <a:t>Who We Serve</a:t>
            </a:r>
            <a:endParaRPr lang="en-US" sz="2800" dirty="0"/>
          </a:p>
        </p:txBody>
      </p:sp>
      <p:sp>
        <p:nvSpPr>
          <p:cNvPr id="5" name="Shape 2"/>
          <p:cNvSpPr/>
          <p:nvPr/>
        </p:nvSpPr>
        <p:spPr>
          <a:xfrm>
            <a:off x="365760" y="1005840"/>
            <a:ext cx="4663440" cy="105156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2700000">
              <a:srgbClr val="000000">
                <a:alpha val="12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548640" y="1143000"/>
            <a:ext cx="4297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C2561C"/>
                </a:solidFill>
              </a:rPr>
              <a:t>The Active Parent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48640" y="1463040"/>
            <a:ext cx="429768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A1A1A"/>
                </a:solidFill>
              </a:rPr>
              <a:t>Early gym sessions before the house wakes up. Quality time matters as much as quality reps.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65760" y="2240280"/>
            <a:ext cx="4663440" cy="105156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2700000">
              <a:srgbClr val="000000">
                <a:alpha val="12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548640" y="2377440"/>
            <a:ext cx="4297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C2561C"/>
                </a:solidFill>
              </a:rPr>
              <a:t>The Coastal Texan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548640" y="2697480"/>
            <a:ext cx="429768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A1A1A"/>
                </a:solidFill>
              </a:rPr>
              <a:t>Beach roots, Texas pride. Fewer things, better things. Authenticity over trends.</a:t>
            </a:r>
            <a:endParaRPr lang="en-US" sz="1100" dirty="0"/>
          </a:p>
        </p:txBody>
      </p:sp>
      <p:sp>
        <p:nvSpPr>
          <p:cNvPr id="11" name="Shape 8"/>
          <p:cNvSpPr/>
          <p:nvPr/>
        </p:nvSpPr>
        <p:spPr>
          <a:xfrm>
            <a:off x="365760" y="3474720"/>
            <a:ext cx="4663440" cy="1051560"/>
          </a:xfrm>
          <a:prstGeom prst="roundRect">
            <a:avLst/>
          </a:prstGeom>
          <a:solidFill>
            <a:srgbClr val="FFFFFF"/>
          </a:solidFill>
          <a:ln/>
          <a:effectLst>
            <a:outerShdw sx="100000" sy="100000" kx="0" ky="0" algn="bl" rotWithShape="0" blurRad="38100" dist="25400" dir="2700000">
              <a:srgbClr val="000000">
                <a:alpha val="12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548640" y="3611880"/>
            <a:ext cx="429768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500" b="1" dirty="0">
                <a:solidFill>
                  <a:srgbClr val="C2561C"/>
                </a:solidFill>
              </a:rPr>
              <a:t>The Balanced Builder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548640" y="3931920"/>
            <a:ext cx="429768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1A1A1A"/>
                </a:solidFill>
              </a:rPr>
              <a:t>Building a career AND a life. Burnout isn't a badge. Success includes health and family.</a:t>
            </a:r>
            <a:endParaRPr lang="en-US"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GRR Pitch Deck</dc:title>
  <dc:subject>Gather. Rest. Rise.</dc:subject>
  <dc:creator>GRR</dc:creator>
  <cp:lastModifiedBy>GRR</cp:lastModifiedBy>
  <cp:revision>1</cp:revision>
  <dcterms:created xsi:type="dcterms:W3CDTF">2026-01-31T20:26:03Z</dcterms:created>
  <dcterms:modified xsi:type="dcterms:W3CDTF">2026-01-31T20:26:03Z</dcterms:modified>
</cp:coreProperties>
</file>